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1"/>
  </p:notesMasterIdLst>
  <p:sldIdLst>
    <p:sldId id="256" r:id="rId2"/>
    <p:sldId id="257" r:id="rId3"/>
    <p:sldId id="263" r:id="rId4"/>
    <p:sldId id="260" r:id="rId5"/>
    <p:sldId id="261" r:id="rId6"/>
    <p:sldId id="262" r:id="rId7"/>
    <p:sldId id="259" r:id="rId8"/>
    <p:sldId id="265" r:id="rId9"/>
    <p:sldId id="266" r:id="rId10"/>
    <p:sldId id="267" r:id="rId11"/>
    <p:sldId id="278" r:id="rId12"/>
    <p:sldId id="279" r:id="rId13"/>
    <p:sldId id="272" r:id="rId14"/>
    <p:sldId id="273" r:id="rId15"/>
    <p:sldId id="277" r:id="rId16"/>
    <p:sldId id="274" r:id="rId17"/>
    <p:sldId id="275" r:id="rId18"/>
    <p:sldId id="276" r:id="rId19"/>
    <p:sldId id="27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54" autoAdjust="0"/>
    <p:restoredTop sz="94660"/>
  </p:normalViewPr>
  <p:slideViewPr>
    <p:cSldViewPr>
      <p:cViewPr>
        <p:scale>
          <a:sx n="66" d="100"/>
          <a:sy n="66" d="100"/>
        </p:scale>
        <p:origin x="-3186" y="-11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5B17F-ACDC-46D2-A898-86F2CC126723}" type="doc">
      <dgm:prSet loTypeId="urn:microsoft.com/office/officeart/2005/8/layout/hierarchy2" loCatId="hierarchy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2A68000C-261D-44E7-BFC6-0FC90FAF641E}">
      <dgm:prSet phldrT="[Текст]" custT="1"/>
      <dgm:spPr/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Набор </a:t>
          </a:r>
        </a:p>
        <a:p>
          <a:r>
            <a:rPr lang="ru-RU" sz="4000" dirty="0" smtClean="0">
              <a:solidFill>
                <a:schemeClr val="tx1"/>
              </a:solidFill>
            </a:rPr>
            <a:t>30 человек</a:t>
          </a:r>
          <a:endParaRPr lang="de-DE" sz="4000" dirty="0">
            <a:solidFill>
              <a:schemeClr val="tx1"/>
            </a:solidFill>
          </a:endParaRPr>
        </a:p>
      </dgm:t>
    </dgm:pt>
    <dgm:pt modelId="{466444C8-C319-40EF-B7DB-14D2F16131A3}" type="parTrans" cxnId="{946A9695-5832-4DFC-9A49-89B7C3755B08}">
      <dgm:prSet/>
      <dgm:spPr/>
      <dgm:t>
        <a:bodyPr/>
        <a:lstStyle/>
        <a:p>
          <a:endParaRPr lang="de-DE"/>
        </a:p>
      </dgm:t>
    </dgm:pt>
    <dgm:pt modelId="{BF606776-173A-4740-AEF8-583D8C5FAC80}" type="sibTrans" cxnId="{946A9695-5832-4DFC-9A49-89B7C3755B08}">
      <dgm:prSet/>
      <dgm:spPr/>
      <dgm:t>
        <a:bodyPr/>
        <a:lstStyle/>
        <a:p>
          <a:endParaRPr lang="de-DE"/>
        </a:p>
      </dgm:t>
    </dgm:pt>
    <dgm:pt modelId="{FF311B48-AD4A-4389-9F5C-FD832D928464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15 «англичан»</a:t>
          </a:r>
          <a:endParaRPr lang="de-DE" sz="2800" dirty="0">
            <a:solidFill>
              <a:schemeClr val="tx1"/>
            </a:solidFill>
          </a:endParaRPr>
        </a:p>
      </dgm:t>
    </dgm:pt>
    <dgm:pt modelId="{B85E8392-DD4C-4497-A041-76AB6D515B0C}" type="parTrans" cxnId="{16D5B839-D0F9-48A2-9D17-C472678A1037}">
      <dgm:prSet/>
      <dgm:spPr/>
      <dgm:t>
        <a:bodyPr/>
        <a:lstStyle/>
        <a:p>
          <a:endParaRPr lang="de-DE"/>
        </a:p>
      </dgm:t>
    </dgm:pt>
    <dgm:pt modelId="{901316B9-B4B2-4B40-B7EE-F8DE6CFB13DA}" type="sibTrans" cxnId="{16D5B839-D0F9-48A2-9D17-C472678A1037}">
      <dgm:prSet/>
      <dgm:spPr/>
      <dgm:t>
        <a:bodyPr/>
        <a:lstStyle/>
        <a:p>
          <a:endParaRPr lang="de-DE"/>
        </a:p>
      </dgm:t>
    </dgm:pt>
    <dgm:pt modelId="{DFDF37A0-6A4C-4572-B3FB-D7B097C53C85}">
      <dgm:prSet phldrT="[Текст]"/>
      <dgm:spPr>
        <a:solidFill>
          <a:schemeClr val="bg2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Только английский</a:t>
          </a:r>
          <a:endParaRPr lang="de-DE" dirty="0">
            <a:solidFill>
              <a:schemeClr val="tx1"/>
            </a:solidFill>
          </a:endParaRPr>
        </a:p>
      </dgm:t>
    </dgm:pt>
    <dgm:pt modelId="{CE75141F-7DF3-4C47-87CF-12ED5A3DCEFB}" type="parTrans" cxnId="{20869CAD-8D99-4B0B-8E48-264963E14E6B}">
      <dgm:prSet/>
      <dgm:spPr/>
      <dgm:t>
        <a:bodyPr/>
        <a:lstStyle/>
        <a:p>
          <a:endParaRPr lang="de-DE"/>
        </a:p>
      </dgm:t>
    </dgm:pt>
    <dgm:pt modelId="{89E0311B-DA54-4F92-88B9-020DDC1E4B6C}" type="sibTrans" cxnId="{20869CAD-8D99-4B0B-8E48-264963E14E6B}">
      <dgm:prSet/>
      <dgm:spPr/>
      <dgm:t>
        <a:bodyPr/>
        <a:lstStyle/>
        <a:p>
          <a:endParaRPr lang="de-DE"/>
        </a:p>
      </dgm:t>
    </dgm:pt>
    <dgm:pt modelId="{85EAA677-8BB4-498A-B8E5-5D3F3EEEEB62}">
      <dgm:prSet phldrT="[Текст]"/>
      <dgm:spPr>
        <a:solidFill>
          <a:schemeClr val="bg2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английский +</a:t>
          </a:r>
        </a:p>
        <a:p>
          <a:r>
            <a:rPr lang="ru-RU" dirty="0" smtClean="0">
              <a:solidFill>
                <a:schemeClr val="tx1"/>
              </a:solidFill>
            </a:rPr>
            <a:t>китайский</a:t>
          </a:r>
        </a:p>
      </dgm:t>
    </dgm:pt>
    <dgm:pt modelId="{75C7077D-CCD2-4A75-ABA0-189517236CEE}" type="parTrans" cxnId="{2B318DCF-9083-407D-B841-813EA42B5BC7}">
      <dgm:prSet/>
      <dgm:spPr/>
      <dgm:t>
        <a:bodyPr/>
        <a:lstStyle/>
        <a:p>
          <a:endParaRPr lang="de-DE"/>
        </a:p>
      </dgm:t>
    </dgm:pt>
    <dgm:pt modelId="{FD557AAE-92A8-48B4-BA3D-C213D000F2EE}" type="sibTrans" cxnId="{2B318DCF-9083-407D-B841-813EA42B5BC7}">
      <dgm:prSet/>
      <dgm:spPr/>
      <dgm:t>
        <a:bodyPr/>
        <a:lstStyle/>
        <a:p>
          <a:endParaRPr lang="de-DE"/>
        </a:p>
      </dgm:t>
    </dgm:pt>
    <dgm:pt modelId="{C7BD1C6B-19DB-461D-A264-A6E701A3D69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15 </a:t>
          </a:r>
        </a:p>
        <a:p>
          <a:r>
            <a:rPr lang="ru-RU" sz="2800" b="1" dirty="0" smtClean="0">
              <a:solidFill>
                <a:schemeClr val="tx1"/>
              </a:solidFill>
            </a:rPr>
            <a:t>«немцев»</a:t>
          </a:r>
          <a:endParaRPr lang="de-DE" sz="2800" b="1" dirty="0">
            <a:solidFill>
              <a:schemeClr val="tx1"/>
            </a:solidFill>
          </a:endParaRPr>
        </a:p>
      </dgm:t>
    </dgm:pt>
    <dgm:pt modelId="{4F177B2D-5CEB-4478-A1CE-EC514D6218D2}" type="parTrans" cxnId="{5C54EBA3-08A9-41EA-A25B-C73642B82210}">
      <dgm:prSet/>
      <dgm:spPr/>
      <dgm:t>
        <a:bodyPr/>
        <a:lstStyle/>
        <a:p>
          <a:endParaRPr lang="de-DE"/>
        </a:p>
      </dgm:t>
    </dgm:pt>
    <dgm:pt modelId="{218BA878-D804-4305-AB1B-1DBE5CAC5704}" type="sibTrans" cxnId="{5C54EBA3-08A9-41EA-A25B-C73642B82210}">
      <dgm:prSet/>
      <dgm:spPr/>
      <dgm:t>
        <a:bodyPr/>
        <a:lstStyle/>
        <a:p>
          <a:endParaRPr lang="de-DE"/>
        </a:p>
      </dgm:t>
    </dgm:pt>
    <dgm:pt modelId="{28CF1233-480A-452F-962A-1FAF237A047D}" type="pres">
      <dgm:prSet presAssocID="{A405B17F-ACDC-46D2-A898-86F2CC12672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E0789E-5B58-45C3-AFC8-5EA771F5AD54}" type="pres">
      <dgm:prSet presAssocID="{2A68000C-261D-44E7-BFC6-0FC90FAF641E}" presName="root1" presStyleCnt="0"/>
      <dgm:spPr/>
    </dgm:pt>
    <dgm:pt modelId="{819811E0-96A4-439E-B3E3-A25A4AFC8FBF}" type="pres">
      <dgm:prSet presAssocID="{2A68000C-261D-44E7-BFC6-0FC90FAF641E}" presName="LevelOneTextNode" presStyleLbl="node0" presStyleIdx="0" presStyleCnt="1" custScaleX="138109" custScaleY="332215" custLinFactNeighborX="-34879" custLinFactNeighborY="-326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F29575-D818-49DA-9303-290303C75FC7}" type="pres">
      <dgm:prSet presAssocID="{2A68000C-261D-44E7-BFC6-0FC90FAF641E}" presName="level2hierChild" presStyleCnt="0"/>
      <dgm:spPr/>
    </dgm:pt>
    <dgm:pt modelId="{0C4E7CEF-EC66-4F43-B181-5FCCE6091DB7}" type="pres">
      <dgm:prSet presAssocID="{B85E8392-DD4C-4497-A041-76AB6D515B0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7922665-05F9-4307-AE72-78B99BEFB72F}" type="pres">
      <dgm:prSet presAssocID="{B85E8392-DD4C-4497-A041-76AB6D515B0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D7E60A0-CA04-44C7-A785-86FBD13FAA3E}" type="pres">
      <dgm:prSet presAssocID="{FF311B48-AD4A-4389-9F5C-FD832D928464}" presName="root2" presStyleCnt="0"/>
      <dgm:spPr/>
    </dgm:pt>
    <dgm:pt modelId="{03574ED7-258C-4FC8-9A7B-023A7E30683D}" type="pres">
      <dgm:prSet presAssocID="{FF311B48-AD4A-4389-9F5C-FD832D928464}" presName="LevelTwoTextNode" presStyleLbl="node2" presStyleIdx="0" presStyleCnt="2" custScaleX="150766" custScaleY="191569" custLinFactNeighborX="7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4885F6-3746-4141-89DD-B83B160A1DCE}" type="pres">
      <dgm:prSet presAssocID="{FF311B48-AD4A-4389-9F5C-FD832D928464}" presName="level3hierChild" presStyleCnt="0"/>
      <dgm:spPr/>
    </dgm:pt>
    <dgm:pt modelId="{BCA9A1C0-E51F-42C4-A8C6-1F6D81DECAC6}" type="pres">
      <dgm:prSet presAssocID="{CE75141F-7DF3-4C47-87CF-12ED5A3DCEFB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4036D933-E04E-43A7-BB9F-73146592FE4E}" type="pres">
      <dgm:prSet presAssocID="{CE75141F-7DF3-4C47-87CF-12ED5A3DCEFB}" presName="connTx" presStyleLbl="parChTrans1D3" presStyleIdx="0" presStyleCnt="2"/>
      <dgm:spPr/>
      <dgm:t>
        <a:bodyPr/>
        <a:lstStyle/>
        <a:p>
          <a:endParaRPr lang="ru-RU"/>
        </a:p>
      </dgm:t>
    </dgm:pt>
    <dgm:pt modelId="{799B8B1B-DD84-4195-95A1-C38D25A1B306}" type="pres">
      <dgm:prSet presAssocID="{DFDF37A0-6A4C-4572-B3FB-D7B097C53C85}" presName="root2" presStyleCnt="0"/>
      <dgm:spPr/>
    </dgm:pt>
    <dgm:pt modelId="{FDA083AF-9D9E-45AC-A48B-5BF535CDA825}" type="pres">
      <dgm:prSet presAssocID="{DFDF37A0-6A4C-4572-B3FB-D7B097C53C85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67112-A34B-49A7-9C76-D5E232DECAB9}" type="pres">
      <dgm:prSet presAssocID="{DFDF37A0-6A4C-4572-B3FB-D7B097C53C85}" presName="level3hierChild" presStyleCnt="0"/>
      <dgm:spPr/>
    </dgm:pt>
    <dgm:pt modelId="{C9FEC611-99F5-4DC7-9796-E8A62A742191}" type="pres">
      <dgm:prSet presAssocID="{75C7077D-CCD2-4A75-ABA0-189517236CEE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97444535-1FDA-4A78-8057-46EDD28C2A40}" type="pres">
      <dgm:prSet presAssocID="{75C7077D-CCD2-4A75-ABA0-189517236CEE}" presName="connTx" presStyleLbl="parChTrans1D3" presStyleIdx="1" presStyleCnt="2"/>
      <dgm:spPr/>
      <dgm:t>
        <a:bodyPr/>
        <a:lstStyle/>
        <a:p>
          <a:endParaRPr lang="ru-RU"/>
        </a:p>
      </dgm:t>
    </dgm:pt>
    <dgm:pt modelId="{2A949F9A-D4D1-4FAD-8CB3-9DEF2F12C98D}" type="pres">
      <dgm:prSet presAssocID="{85EAA677-8BB4-498A-B8E5-5D3F3EEEEB62}" presName="root2" presStyleCnt="0"/>
      <dgm:spPr/>
    </dgm:pt>
    <dgm:pt modelId="{E6D9B274-365F-482C-A4A9-76DB45670B75}" type="pres">
      <dgm:prSet presAssocID="{85EAA677-8BB4-498A-B8E5-5D3F3EEEEB62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547B152-7E97-453D-9C78-770FD6643765}" type="pres">
      <dgm:prSet presAssocID="{85EAA677-8BB4-498A-B8E5-5D3F3EEEEB62}" presName="level3hierChild" presStyleCnt="0"/>
      <dgm:spPr/>
    </dgm:pt>
    <dgm:pt modelId="{6EC93DAB-DDD8-4020-9758-0661C2B9A3A0}" type="pres">
      <dgm:prSet presAssocID="{4F177B2D-5CEB-4478-A1CE-EC514D6218D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BBE8CDE6-365C-4E13-A0CA-645706ABBC31}" type="pres">
      <dgm:prSet presAssocID="{4F177B2D-5CEB-4478-A1CE-EC514D6218D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7599017-11F8-4778-B78F-5DF17CD8D718}" type="pres">
      <dgm:prSet presAssocID="{C7BD1C6B-19DB-461D-A264-A6E701A3D69E}" presName="root2" presStyleCnt="0"/>
      <dgm:spPr/>
    </dgm:pt>
    <dgm:pt modelId="{FE0FA136-9D94-4B25-97D4-3587EE887E64}" type="pres">
      <dgm:prSet presAssocID="{C7BD1C6B-19DB-461D-A264-A6E701A3D69E}" presName="LevelTwoTextNode" presStyleLbl="node2" presStyleIdx="1" presStyleCnt="2" custScaleX="162678" custScaleY="1735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571FE5-DB40-410E-8B75-43C0AB34C2B0}" type="pres">
      <dgm:prSet presAssocID="{C7BD1C6B-19DB-461D-A264-A6E701A3D69E}" presName="level3hierChild" presStyleCnt="0"/>
      <dgm:spPr/>
    </dgm:pt>
  </dgm:ptLst>
  <dgm:cxnLst>
    <dgm:cxn modelId="{5C54EBA3-08A9-41EA-A25B-C73642B82210}" srcId="{2A68000C-261D-44E7-BFC6-0FC90FAF641E}" destId="{C7BD1C6B-19DB-461D-A264-A6E701A3D69E}" srcOrd="1" destOrd="0" parTransId="{4F177B2D-5CEB-4478-A1CE-EC514D6218D2}" sibTransId="{218BA878-D804-4305-AB1B-1DBE5CAC5704}"/>
    <dgm:cxn modelId="{52528826-CB7C-451A-9F04-B5C37C8A664B}" type="presOf" srcId="{CE75141F-7DF3-4C47-87CF-12ED5A3DCEFB}" destId="{BCA9A1C0-E51F-42C4-A8C6-1F6D81DECAC6}" srcOrd="0" destOrd="0" presId="urn:microsoft.com/office/officeart/2005/8/layout/hierarchy2"/>
    <dgm:cxn modelId="{7920FEC9-66C9-4B3B-8A9C-17541A7DE5A8}" type="presOf" srcId="{2A68000C-261D-44E7-BFC6-0FC90FAF641E}" destId="{819811E0-96A4-439E-B3E3-A25A4AFC8FBF}" srcOrd="0" destOrd="0" presId="urn:microsoft.com/office/officeart/2005/8/layout/hierarchy2"/>
    <dgm:cxn modelId="{1CA748B4-96AD-4C4E-949B-E79BC6B7CFA4}" type="presOf" srcId="{B85E8392-DD4C-4497-A041-76AB6D515B0C}" destId="{B7922665-05F9-4307-AE72-78B99BEFB72F}" srcOrd="1" destOrd="0" presId="urn:microsoft.com/office/officeart/2005/8/layout/hierarchy2"/>
    <dgm:cxn modelId="{6BA4039B-ADBE-4E38-A37B-F3289C1D6D31}" type="presOf" srcId="{A405B17F-ACDC-46D2-A898-86F2CC126723}" destId="{28CF1233-480A-452F-962A-1FAF237A047D}" srcOrd="0" destOrd="0" presId="urn:microsoft.com/office/officeart/2005/8/layout/hierarchy2"/>
    <dgm:cxn modelId="{16D5B839-D0F9-48A2-9D17-C472678A1037}" srcId="{2A68000C-261D-44E7-BFC6-0FC90FAF641E}" destId="{FF311B48-AD4A-4389-9F5C-FD832D928464}" srcOrd="0" destOrd="0" parTransId="{B85E8392-DD4C-4497-A041-76AB6D515B0C}" sibTransId="{901316B9-B4B2-4B40-B7EE-F8DE6CFB13DA}"/>
    <dgm:cxn modelId="{5C167491-12EA-44D2-93A6-854FCC76F891}" type="presOf" srcId="{B85E8392-DD4C-4497-A041-76AB6D515B0C}" destId="{0C4E7CEF-EC66-4F43-B181-5FCCE6091DB7}" srcOrd="0" destOrd="0" presId="urn:microsoft.com/office/officeart/2005/8/layout/hierarchy2"/>
    <dgm:cxn modelId="{7DF75D16-8887-4318-B483-1DB3710DCBBD}" type="presOf" srcId="{75C7077D-CCD2-4A75-ABA0-189517236CEE}" destId="{C9FEC611-99F5-4DC7-9796-E8A62A742191}" srcOrd="0" destOrd="0" presId="urn:microsoft.com/office/officeart/2005/8/layout/hierarchy2"/>
    <dgm:cxn modelId="{946A9695-5832-4DFC-9A49-89B7C3755B08}" srcId="{A405B17F-ACDC-46D2-A898-86F2CC126723}" destId="{2A68000C-261D-44E7-BFC6-0FC90FAF641E}" srcOrd="0" destOrd="0" parTransId="{466444C8-C319-40EF-B7DB-14D2F16131A3}" sibTransId="{BF606776-173A-4740-AEF8-583D8C5FAC80}"/>
    <dgm:cxn modelId="{23D493A4-E091-4B1C-9B23-16B69FA9AC63}" type="presOf" srcId="{85EAA677-8BB4-498A-B8E5-5D3F3EEEEB62}" destId="{E6D9B274-365F-482C-A4A9-76DB45670B75}" srcOrd="0" destOrd="0" presId="urn:microsoft.com/office/officeart/2005/8/layout/hierarchy2"/>
    <dgm:cxn modelId="{20869CAD-8D99-4B0B-8E48-264963E14E6B}" srcId="{FF311B48-AD4A-4389-9F5C-FD832D928464}" destId="{DFDF37A0-6A4C-4572-B3FB-D7B097C53C85}" srcOrd="0" destOrd="0" parTransId="{CE75141F-7DF3-4C47-87CF-12ED5A3DCEFB}" sibTransId="{89E0311B-DA54-4F92-88B9-020DDC1E4B6C}"/>
    <dgm:cxn modelId="{5F5A6AFE-E9AB-4086-B8D4-7C22E0F4B7E3}" type="presOf" srcId="{C7BD1C6B-19DB-461D-A264-A6E701A3D69E}" destId="{FE0FA136-9D94-4B25-97D4-3587EE887E64}" srcOrd="0" destOrd="0" presId="urn:microsoft.com/office/officeart/2005/8/layout/hierarchy2"/>
    <dgm:cxn modelId="{8DF2BA01-6C4D-4FB6-93DB-01F516B201D6}" type="presOf" srcId="{4F177B2D-5CEB-4478-A1CE-EC514D6218D2}" destId="{6EC93DAB-DDD8-4020-9758-0661C2B9A3A0}" srcOrd="0" destOrd="0" presId="urn:microsoft.com/office/officeart/2005/8/layout/hierarchy2"/>
    <dgm:cxn modelId="{2B318DCF-9083-407D-B841-813EA42B5BC7}" srcId="{FF311B48-AD4A-4389-9F5C-FD832D928464}" destId="{85EAA677-8BB4-498A-B8E5-5D3F3EEEEB62}" srcOrd="1" destOrd="0" parTransId="{75C7077D-CCD2-4A75-ABA0-189517236CEE}" sibTransId="{FD557AAE-92A8-48B4-BA3D-C213D000F2EE}"/>
    <dgm:cxn modelId="{1ECCCEB1-8882-4C1A-9087-24AD2DBE0A16}" type="presOf" srcId="{75C7077D-CCD2-4A75-ABA0-189517236CEE}" destId="{97444535-1FDA-4A78-8057-46EDD28C2A40}" srcOrd="1" destOrd="0" presId="urn:microsoft.com/office/officeart/2005/8/layout/hierarchy2"/>
    <dgm:cxn modelId="{EA2CC415-6D40-402D-8C25-996A36A17492}" type="presOf" srcId="{CE75141F-7DF3-4C47-87CF-12ED5A3DCEFB}" destId="{4036D933-E04E-43A7-BB9F-73146592FE4E}" srcOrd="1" destOrd="0" presId="urn:microsoft.com/office/officeart/2005/8/layout/hierarchy2"/>
    <dgm:cxn modelId="{BBF64A27-3221-4A3F-93EB-DC72AE3AD4C9}" type="presOf" srcId="{DFDF37A0-6A4C-4572-B3FB-D7B097C53C85}" destId="{FDA083AF-9D9E-45AC-A48B-5BF535CDA825}" srcOrd="0" destOrd="0" presId="urn:microsoft.com/office/officeart/2005/8/layout/hierarchy2"/>
    <dgm:cxn modelId="{3472AFCB-0D06-4B92-A81C-A6EC65AD49B3}" type="presOf" srcId="{4F177B2D-5CEB-4478-A1CE-EC514D6218D2}" destId="{BBE8CDE6-365C-4E13-A0CA-645706ABBC31}" srcOrd="1" destOrd="0" presId="urn:microsoft.com/office/officeart/2005/8/layout/hierarchy2"/>
    <dgm:cxn modelId="{4EBA80E8-81F9-4B6F-9E45-6BF47F42C1E0}" type="presOf" srcId="{FF311B48-AD4A-4389-9F5C-FD832D928464}" destId="{03574ED7-258C-4FC8-9A7B-023A7E30683D}" srcOrd="0" destOrd="0" presId="urn:microsoft.com/office/officeart/2005/8/layout/hierarchy2"/>
    <dgm:cxn modelId="{02B61A0C-6DBA-4E6A-99C2-AE771AE3ED37}" type="presParOf" srcId="{28CF1233-480A-452F-962A-1FAF237A047D}" destId="{56E0789E-5B58-45C3-AFC8-5EA771F5AD54}" srcOrd="0" destOrd="0" presId="urn:microsoft.com/office/officeart/2005/8/layout/hierarchy2"/>
    <dgm:cxn modelId="{503382D0-D6E2-475D-93C0-B7453CAFE900}" type="presParOf" srcId="{56E0789E-5B58-45C3-AFC8-5EA771F5AD54}" destId="{819811E0-96A4-439E-B3E3-A25A4AFC8FBF}" srcOrd="0" destOrd="0" presId="urn:microsoft.com/office/officeart/2005/8/layout/hierarchy2"/>
    <dgm:cxn modelId="{B7AAD2E9-E65E-48FE-8C2D-9C5444168E7E}" type="presParOf" srcId="{56E0789E-5B58-45C3-AFC8-5EA771F5AD54}" destId="{7AF29575-D818-49DA-9303-290303C75FC7}" srcOrd="1" destOrd="0" presId="urn:microsoft.com/office/officeart/2005/8/layout/hierarchy2"/>
    <dgm:cxn modelId="{011BB970-7724-4A11-82F6-2E9BB39A22F4}" type="presParOf" srcId="{7AF29575-D818-49DA-9303-290303C75FC7}" destId="{0C4E7CEF-EC66-4F43-B181-5FCCE6091DB7}" srcOrd="0" destOrd="0" presId="urn:microsoft.com/office/officeart/2005/8/layout/hierarchy2"/>
    <dgm:cxn modelId="{48A4C114-1D3A-4324-A4A6-86DA23F6FAF3}" type="presParOf" srcId="{0C4E7CEF-EC66-4F43-B181-5FCCE6091DB7}" destId="{B7922665-05F9-4307-AE72-78B99BEFB72F}" srcOrd="0" destOrd="0" presId="urn:microsoft.com/office/officeart/2005/8/layout/hierarchy2"/>
    <dgm:cxn modelId="{EEFDA0B5-EDBF-4882-828D-D1FE315FCDC5}" type="presParOf" srcId="{7AF29575-D818-49DA-9303-290303C75FC7}" destId="{5D7E60A0-CA04-44C7-A785-86FBD13FAA3E}" srcOrd="1" destOrd="0" presId="urn:microsoft.com/office/officeart/2005/8/layout/hierarchy2"/>
    <dgm:cxn modelId="{A4454339-0A5E-4A5D-B210-C3BC2E31525C}" type="presParOf" srcId="{5D7E60A0-CA04-44C7-A785-86FBD13FAA3E}" destId="{03574ED7-258C-4FC8-9A7B-023A7E30683D}" srcOrd="0" destOrd="0" presId="urn:microsoft.com/office/officeart/2005/8/layout/hierarchy2"/>
    <dgm:cxn modelId="{C8CAA110-F52E-425C-8973-1CDC84DAF245}" type="presParOf" srcId="{5D7E60A0-CA04-44C7-A785-86FBD13FAA3E}" destId="{A04885F6-3746-4141-89DD-B83B160A1DCE}" srcOrd="1" destOrd="0" presId="urn:microsoft.com/office/officeart/2005/8/layout/hierarchy2"/>
    <dgm:cxn modelId="{068914E9-EAD9-477F-BBCD-3EB1CE4AEA85}" type="presParOf" srcId="{A04885F6-3746-4141-89DD-B83B160A1DCE}" destId="{BCA9A1C0-E51F-42C4-A8C6-1F6D81DECAC6}" srcOrd="0" destOrd="0" presId="urn:microsoft.com/office/officeart/2005/8/layout/hierarchy2"/>
    <dgm:cxn modelId="{1BB05B03-D160-4AB0-918C-BDA859EC867A}" type="presParOf" srcId="{BCA9A1C0-E51F-42C4-A8C6-1F6D81DECAC6}" destId="{4036D933-E04E-43A7-BB9F-73146592FE4E}" srcOrd="0" destOrd="0" presId="urn:microsoft.com/office/officeart/2005/8/layout/hierarchy2"/>
    <dgm:cxn modelId="{00BA0392-A9C9-4081-AD3D-270AC86DE495}" type="presParOf" srcId="{A04885F6-3746-4141-89DD-B83B160A1DCE}" destId="{799B8B1B-DD84-4195-95A1-C38D25A1B306}" srcOrd="1" destOrd="0" presId="urn:microsoft.com/office/officeart/2005/8/layout/hierarchy2"/>
    <dgm:cxn modelId="{EE6915AE-4BB6-4340-B475-65EB5DD35CA5}" type="presParOf" srcId="{799B8B1B-DD84-4195-95A1-C38D25A1B306}" destId="{FDA083AF-9D9E-45AC-A48B-5BF535CDA825}" srcOrd="0" destOrd="0" presId="urn:microsoft.com/office/officeart/2005/8/layout/hierarchy2"/>
    <dgm:cxn modelId="{F1D2735C-AA61-4E43-BA39-63038B426563}" type="presParOf" srcId="{799B8B1B-DD84-4195-95A1-C38D25A1B306}" destId="{42667112-A34B-49A7-9C76-D5E232DECAB9}" srcOrd="1" destOrd="0" presId="urn:microsoft.com/office/officeart/2005/8/layout/hierarchy2"/>
    <dgm:cxn modelId="{98F3FA05-006B-4513-A6FC-255A7E280F8C}" type="presParOf" srcId="{A04885F6-3746-4141-89DD-B83B160A1DCE}" destId="{C9FEC611-99F5-4DC7-9796-E8A62A742191}" srcOrd="2" destOrd="0" presId="urn:microsoft.com/office/officeart/2005/8/layout/hierarchy2"/>
    <dgm:cxn modelId="{969C5089-017B-433B-BE00-12A1861B1A84}" type="presParOf" srcId="{C9FEC611-99F5-4DC7-9796-E8A62A742191}" destId="{97444535-1FDA-4A78-8057-46EDD28C2A40}" srcOrd="0" destOrd="0" presId="urn:microsoft.com/office/officeart/2005/8/layout/hierarchy2"/>
    <dgm:cxn modelId="{7B990C8E-61A6-485A-8C8F-39B29DAB6EAE}" type="presParOf" srcId="{A04885F6-3746-4141-89DD-B83B160A1DCE}" destId="{2A949F9A-D4D1-4FAD-8CB3-9DEF2F12C98D}" srcOrd="3" destOrd="0" presId="urn:microsoft.com/office/officeart/2005/8/layout/hierarchy2"/>
    <dgm:cxn modelId="{E28244E5-1B75-4934-85F3-FCDA67B98C4D}" type="presParOf" srcId="{2A949F9A-D4D1-4FAD-8CB3-9DEF2F12C98D}" destId="{E6D9B274-365F-482C-A4A9-76DB45670B75}" srcOrd="0" destOrd="0" presId="urn:microsoft.com/office/officeart/2005/8/layout/hierarchy2"/>
    <dgm:cxn modelId="{3821455D-E726-447A-B9DB-11DD573FA75C}" type="presParOf" srcId="{2A949F9A-D4D1-4FAD-8CB3-9DEF2F12C98D}" destId="{6547B152-7E97-453D-9C78-770FD6643765}" srcOrd="1" destOrd="0" presId="urn:microsoft.com/office/officeart/2005/8/layout/hierarchy2"/>
    <dgm:cxn modelId="{BF60E01A-497D-461F-A4E9-9F1AADA0BF77}" type="presParOf" srcId="{7AF29575-D818-49DA-9303-290303C75FC7}" destId="{6EC93DAB-DDD8-4020-9758-0661C2B9A3A0}" srcOrd="2" destOrd="0" presId="urn:microsoft.com/office/officeart/2005/8/layout/hierarchy2"/>
    <dgm:cxn modelId="{24C9CAD5-1DAD-4551-9E17-5EE5FE149BDB}" type="presParOf" srcId="{6EC93DAB-DDD8-4020-9758-0661C2B9A3A0}" destId="{BBE8CDE6-365C-4E13-A0CA-645706ABBC31}" srcOrd="0" destOrd="0" presId="urn:microsoft.com/office/officeart/2005/8/layout/hierarchy2"/>
    <dgm:cxn modelId="{A3C24D38-F1A1-4219-B9C3-EEC239AD4789}" type="presParOf" srcId="{7AF29575-D818-49DA-9303-290303C75FC7}" destId="{47599017-11F8-4778-B78F-5DF17CD8D718}" srcOrd="3" destOrd="0" presId="urn:microsoft.com/office/officeart/2005/8/layout/hierarchy2"/>
    <dgm:cxn modelId="{F06414E5-0165-49CE-9777-9448477CBA6F}" type="presParOf" srcId="{47599017-11F8-4778-B78F-5DF17CD8D718}" destId="{FE0FA136-9D94-4B25-97D4-3587EE887E64}" srcOrd="0" destOrd="0" presId="urn:microsoft.com/office/officeart/2005/8/layout/hierarchy2"/>
    <dgm:cxn modelId="{9E243DF2-AFED-4CB6-A7BB-8C37AACAD8E7}" type="presParOf" srcId="{47599017-11F8-4778-B78F-5DF17CD8D718}" destId="{41571FE5-DB40-410E-8B75-43C0AB34C2B0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9811E0-96A4-439E-B3E3-A25A4AFC8FBF}">
      <dsp:nvSpPr>
        <dsp:cNvPr id="0" name=""/>
        <dsp:cNvSpPr/>
      </dsp:nvSpPr>
      <dsp:spPr>
        <a:xfrm>
          <a:off x="0" y="792083"/>
          <a:ext cx="2455358" cy="29531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Набор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30 человек</a:t>
          </a:r>
          <a:endParaRPr lang="de-DE" sz="4000" kern="1200" dirty="0">
            <a:solidFill>
              <a:schemeClr val="tx1"/>
            </a:solidFill>
          </a:endParaRPr>
        </a:p>
      </dsp:txBody>
      <dsp:txXfrm>
        <a:off x="0" y="792083"/>
        <a:ext cx="2455358" cy="2953127"/>
      </dsp:txXfrm>
    </dsp:sp>
    <dsp:sp modelId="{0C4E7CEF-EC66-4F43-B181-5FCCE6091DB7}">
      <dsp:nvSpPr>
        <dsp:cNvPr id="0" name=""/>
        <dsp:cNvSpPr/>
      </dsp:nvSpPr>
      <dsp:spPr>
        <a:xfrm rot="19623168">
          <a:off x="2374301" y="1978581"/>
          <a:ext cx="1007996" cy="31917"/>
        </a:xfrm>
        <a:custGeom>
          <a:avLst/>
          <a:gdLst/>
          <a:ahLst/>
          <a:cxnLst/>
          <a:rect l="0" t="0" r="0" b="0"/>
          <a:pathLst>
            <a:path>
              <a:moveTo>
                <a:pt x="0" y="15958"/>
              </a:moveTo>
              <a:lnTo>
                <a:pt x="1007996" y="1595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9623168">
        <a:off x="2853100" y="1969340"/>
        <a:ext cx="50399" cy="50399"/>
      </dsp:txXfrm>
    </dsp:sp>
    <dsp:sp modelId="{03574ED7-258C-4FC8-9A7B-023A7E30683D}">
      <dsp:nvSpPr>
        <dsp:cNvPr id="0" name=""/>
        <dsp:cNvSpPr/>
      </dsp:nvSpPr>
      <dsp:spPr>
        <a:xfrm>
          <a:off x="3301241" y="868984"/>
          <a:ext cx="2680380" cy="170289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15 «англичан»</a:t>
          </a:r>
          <a:endParaRPr lang="de-DE" sz="2800" kern="1200" dirty="0">
            <a:solidFill>
              <a:schemeClr val="tx1"/>
            </a:solidFill>
          </a:endParaRPr>
        </a:p>
      </dsp:txBody>
      <dsp:txXfrm>
        <a:off x="3301241" y="868984"/>
        <a:ext cx="2680380" cy="1702896"/>
      </dsp:txXfrm>
    </dsp:sp>
    <dsp:sp modelId="{BCA9A1C0-E51F-42C4-A8C6-1F6D81DECAC6}">
      <dsp:nvSpPr>
        <dsp:cNvPr id="0" name=""/>
        <dsp:cNvSpPr/>
      </dsp:nvSpPr>
      <dsp:spPr>
        <a:xfrm rot="19131117">
          <a:off x="5885693" y="1448909"/>
          <a:ext cx="776784" cy="31917"/>
        </a:xfrm>
        <a:custGeom>
          <a:avLst/>
          <a:gdLst/>
          <a:ahLst/>
          <a:cxnLst/>
          <a:rect l="0" t="0" r="0" b="0"/>
          <a:pathLst>
            <a:path>
              <a:moveTo>
                <a:pt x="0" y="15958"/>
              </a:moveTo>
              <a:lnTo>
                <a:pt x="776784" y="1595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9131117">
        <a:off x="6254666" y="1445448"/>
        <a:ext cx="38839" cy="38839"/>
      </dsp:txXfrm>
    </dsp:sp>
    <dsp:sp modelId="{FDA083AF-9D9E-45AC-A48B-5BF535CDA825}">
      <dsp:nvSpPr>
        <dsp:cNvPr id="0" name=""/>
        <dsp:cNvSpPr/>
      </dsp:nvSpPr>
      <dsp:spPr>
        <a:xfrm>
          <a:off x="6566549" y="764843"/>
          <a:ext cx="1777841" cy="888920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Только английский</a:t>
          </a:r>
          <a:endParaRPr lang="de-DE" sz="2100" kern="1200" dirty="0">
            <a:solidFill>
              <a:schemeClr val="tx1"/>
            </a:solidFill>
          </a:endParaRPr>
        </a:p>
      </dsp:txBody>
      <dsp:txXfrm>
        <a:off x="6566549" y="764843"/>
        <a:ext cx="1777841" cy="888920"/>
      </dsp:txXfrm>
    </dsp:sp>
    <dsp:sp modelId="{C9FEC611-99F5-4DC7-9796-E8A62A742191}">
      <dsp:nvSpPr>
        <dsp:cNvPr id="0" name=""/>
        <dsp:cNvSpPr/>
      </dsp:nvSpPr>
      <dsp:spPr>
        <a:xfrm rot="2468883">
          <a:off x="5885693" y="1960038"/>
          <a:ext cx="776784" cy="31917"/>
        </a:xfrm>
        <a:custGeom>
          <a:avLst/>
          <a:gdLst/>
          <a:ahLst/>
          <a:cxnLst/>
          <a:rect l="0" t="0" r="0" b="0"/>
          <a:pathLst>
            <a:path>
              <a:moveTo>
                <a:pt x="0" y="15958"/>
              </a:moveTo>
              <a:lnTo>
                <a:pt x="776784" y="1595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2468883">
        <a:off x="6254666" y="1956577"/>
        <a:ext cx="38839" cy="38839"/>
      </dsp:txXfrm>
    </dsp:sp>
    <dsp:sp modelId="{E6D9B274-365F-482C-A4A9-76DB45670B75}">
      <dsp:nvSpPr>
        <dsp:cNvPr id="0" name=""/>
        <dsp:cNvSpPr/>
      </dsp:nvSpPr>
      <dsp:spPr>
        <a:xfrm>
          <a:off x="6566549" y="1787101"/>
          <a:ext cx="1777841" cy="888920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английский +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китайский</a:t>
          </a:r>
        </a:p>
      </dsp:txBody>
      <dsp:txXfrm>
        <a:off x="6566549" y="1787101"/>
        <a:ext cx="1777841" cy="888920"/>
      </dsp:txXfrm>
    </dsp:sp>
    <dsp:sp modelId="{6EC93DAB-DDD8-4020-9758-0661C2B9A3A0}">
      <dsp:nvSpPr>
        <dsp:cNvPr id="0" name=""/>
        <dsp:cNvSpPr/>
      </dsp:nvSpPr>
      <dsp:spPr>
        <a:xfrm rot="3553081">
          <a:off x="2112077" y="2856753"/>
          <a:ext cx="1406237" cy="31917"/>
        </a:xfrm>
        <a:custGeom>
          <a:avLst/>
          <a:gdLst/>
          <a:ahLst/>
          <a:cxnLst/>
          <a:rect l="0" t="0" r="0" b="0"/>
          <a:pathLst>
            <a:path>
              <a:moveTo>
                <a:pt x="0" y="15958"/>
              </a:moveTo>
              <a:lnTo>
                <a:pt x="1406237" y="1595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3553081">
        <a:off x="2780039" y="2837555"/>
        <a:ext cx="70311" cy="70311"/>
      </dsp:txXfrm>
    </dsp:sp>
    <dsp:sp modelId="{FE0FA136-9D94-4B25-97D4-3587EE887E64}">
      <dsp:nvSpPr>
        <dsp:cNvPr id="0" name=""/>
        <dsp:cNvSpPr/>
      </dsp:nvSpPr>
      <dsp:spPr>
        <a:xfrm>
          <a:off x="3175032" y="2705219"/>
          <a:ext cx="2892156" cy="15431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15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«немцев»</a:t>
          </a:r>
          <a:endParaRPr lang="de-DE" sz="2800" b="1" kern="1200" dirty="0">
            <a:solidFill>
              <a:schemeClr val="tx1"/>
            </a:solidFill>
          </a:endParaRPr>
        </a:p>
      </dsp:txBody>
      <dsp:txXfrm>
        <a:off x="3175032" y="2705219"/>
        <a:ext cx="2892156" cy="1543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856C1B9-99EA-4DD9-956C-272372D73D46}" type="datetimeFigureOut">
              <a:rPr lang="de-DE"/>
              <a:pPr>
                <a:defRPr/>
              </a:pPr>
              <a:t>29.03.2014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de-DE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959971-C9C8-47A1-9493-055CACD2991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109619-3C78-4933-9D82-20B02FD5386B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79C249-7C99-4694-988A-44A30D63CA65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316893-73B0-420A-82C5-D44659D6C36C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C3FC86-1EF2-45F7-B635-00C55ADC0F37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A45299-B4CA-4233-AED5-8C6E429BB9D1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A031DE-E706-4335-A599-0F5730A85027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C5FF34-66E1-4218-B3CC-66D600822029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1CB8-F675-484F-A083-0759A8BAD69E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0B5CD-C67B-48CD-8004-9FDB1188B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D0DE8-9F79-474A-8BA7-F8CA8E5A16C2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920E-7891-47B9-A87C-03778E35E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3706F-8E0A-423D-B1AE-8DB46C10C31B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4D92F-2424-4668-BE72-E7437E358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E0990-19BF-4BA2-9415-45503A23B3CE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0336B-9922-4DD4-A347-455D21EEA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CDEA-4095-41B1-8B09-09D64096D6F6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D8B81-DC5D-47B7-8DDE-89361A88F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01BA1-46EE-407A-81B8-79FD200FD750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4B869-A269-4BB9-B7D7-63C6AA465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91A04-8B8E-4D3D-BCBA-5A395DEAC21B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7A3AD-6C52-41FF-B4F4-774890BE2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2F2C-DF2F-489C-A3DC-D0FB58246842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7A082-5E48-4B1C-9FE9-E26407F0F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E17F0-72A8-4D70-ADF9-F99CAA17D3E0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E3A89-76E3-439F-BEB7-42DF8341C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FACF2-096A-4302-B809-A1712E7D41C6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ADFD-E29A-44BF-9B11-92400B774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9DAAD-7A73-4F57-9F9D-176FF1D1917E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2555-95D9-4A71-B6A0-A1691A099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EE218A-7BC6-4ECA-8C19-158C1D482E7C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54AA31-99CA-4BF5-9E53-D3B8E53A9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9" r:id="rId2"/>
    <p:sldLayoutId id="2147483841" r:id="rId3"/>
    <p:sldLayoutId id="2147483838" r:id="rId4"/>
    <p:sldLayoutId id="2147483837" r:id="rId5"/>
    <p:sldLayoutId id="2147483836" r:id="rId6"/>
    <p:sldLayoutId id="2147483835" r:id="rId7"/>
    <p:sldLayoutId id="2147483834" r:id="rId8"/>
    <p:sldLayoutId id="2147483842" r:id="rId9"/>
    <p:sldLayoutId id="2147483833" r:id="rId10"/>
    <p:sldLayoutId id="214748383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>
                <a:solidFill>
                  <a:schemeClr val="bg1"/>
                </a:solidFill>
              </a:rPr>
              <a:t>ОТДЕЛЕНИЕ СРАВНИТЕЛЬНОГО ПРАВОВЕДЕНИЯ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3573463"/>
            <a:ext cx="8569325" cy="3024187"/>
          </a:xfrm>
        </p:spPr>
        <p:txBody>
          <a:bodyPr/>
          <a:lstStyle/>
          <a:p>
            <a:pPr marR="0"/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Юридического Института </a:t>
            </a:r>
          </a:p>
          <a:p>
            <a:pPr marR="0"/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Сибирского федерального</a:t>
            </a:r>
            <a:b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университета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 descr="P109056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8072438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55700"/>
          </a:xfrm>
        </p:spPr>
        <p:txBody>
          <a:bodyPr/>
          <a:lstStyle/>
          <a:p>
            <a:r>
              <a:rPr lang="ru-RU" sz="4600" smtClean="0">
                <a:latin typeface="Arial" charset="0"/>
              </a:rPr>
              <a:t>Конкурс имени Ф. Джессопа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41989" name="Picture 5" descr="OQcBiru9yy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9838"/>
            <a:ext cx="9144000" cy="5618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3" name="Picture 5" descr="8XaWk-KBEz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8353425" cy="2376487"/>
          </a:xfrm>
          <a:prstGeom prst="rect">
            <a:avLst/>
          </a:prstGeom>
          <a:noFill/>
        </p:spPr>
      </p:pic>
      <p:pic>
        <p:nvPicPr>
          <p:cNvPr id="43015" name="Picture 7" descr="3g_EDXxcG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71775"/>
            <a:ext cx="5753100" cy="408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179388" y="26035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" charset="0"/>
              </a:rPr>
              <a:t>Немецкое отделение ОСП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4" name="Picture 4" descr="XipvCc9aC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12875"/>
            <a:ext cx="7670800" cy="511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rNUn7krPl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0225" cy="3255963"/>
          </a:xfrm>
          <a:prstGeom prst="rect">
            <a:avLst/>
          </a:prstGeom>
          <a:noFill/>
        </p:spPr>
      </p:pic>
      <p:pic>
        <p:nvPicPr>
          <p:cNvPr id="36869" name="Picture 5" descr="1UGvm2q8f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5713" y="2846388"/>
            <a:ext cx="5348287" cy="40116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83671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Passau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077072"/>
            <a:ext cx="2520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Из Германии с любовью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N0chYj-mEh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0" y="-242888"/>
            <a:ext cx="8229600" cy="1143001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ОСП в Китае 2012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37895" name="Picture 7" descr="SsWYG6qdC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9588"/>
            <a:ext cx="5076825" cy="3808412"/>
          </a:xfrm>
          <a:prstGeom prst="rect">
            <a:avLst/>
          </a:prstGeom>
          <a:noFill/>
        </p:spPr>
      </p:pic>
      <p:pic>
        <p:nvPicPr>
          <p:cNvPr id="37897" name="Picture 9" descr="7ChvohQv0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908050"/>
            <a:ext cx="4859337" cy="364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7" name="Picture 5" descr="2JwKenfGs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3482975"/>
          </a:xfrm>
          <a:prstGeom prst="rect">
            <a:avLst/>
          </a:prstGeom>
          <a:noFill/>
        </p:spPr>
      </p:pic>
      <p:pic>
        <p:nvPicPr>
          <p:cNvPr id="38919" name="Picture 7" descr="FVTxPsW9Q2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0300" y="2752725"/>
            <a:ext cx="5473700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41" name="Picture 5" descr="pTcpCMZrTg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9963" cy="4679950"/>
          </a:xfrm>
          <a:prstGeom prst="rect">
            <a:avLst/>
          </a:prstGeom>
          <a:noFill/>
        </p:spPr>
      </p:pic>
      <p:pic>
        <p:nvPicPr>
          <p:cNvPr id="39943" name="Picture 7" descr="v3-BxHmde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2543175"/>
            <a:ext cx="5753100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305800" cy="136815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i="1" dirty="0" smtClean="0"/>
              <a:t>Спасибо за внимание!</a:t>
            </a:r>
            <a:endParaRPr lang="ru-RU" sz="7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Отделение сравнительного правоведения ЮИ СФУ</a:t>
            </a: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smtClean="0">
                <a:latin typeface="Arial" charset="0"/>
                <a:cs typeface="Arial" charset="0"/>
              </a:rPr>
              <a:t>Набирается одна группа - </a:t>
            </a:r>
            <a:r>
              <a:rPr lang="ru-RU" sz="3200" b="1" smtClean="0">
                <a:latin typeface="Arial" charset="0"/>
                <a:cs typeface="Arial" charset="0"/>
              </a:rPr>
              <a:t>30</a:t>
            </a:r>
            <a:r>
              <a:rPr lang="ru-RU" sz="3200" smtClean="0">
                <a:latin typeface="Arial" charset="0"/>
                <a:cs typeface="Arial" charset="0"/>
              </a:rPr>
              <a:t> человек из числа поступивших в Юридический институт (бакалавры, специалисты);</a:t>
            </a:r>
          </a:p>
          <a:p>
            <a:r>
              <a:rPr lang="ru-RU" sz="3200" smtClean="0">
                <a:latin typeface="Arial" charset="0"/>
                <a:cs typeface="Arial" charset="0"/>
              </a:rPr>
              <a:t>15 студентов изучают </a:t>
            </a:r>
            <a:r>
              <a:rPr lang="ru-RU" sz="3200" b="1" smtClean="0">
                <a:latin typeface="Arial" charset="0"/>
                <a:cs typeface="Arial" charset="0"/>
              </a:rPr>
              <a:t>немецкий язык</a:t>
            </a:r>
          </a:p>
          <a:p>
            <a:r>
              <a:rPr lang="ru-RU" sz="3200" smtClean="0">
                <a:latin typeface="Arial" charset="0"/>
                <a:cs typeface="Arial" charset="0"/>
              </a:rPr>
              <a:t>15 студентов изучают </a:t>
            </a:r>
            <a:r>
              <a:rPr lang="ru-RU" sz="3200" b="1" smtClean="0">
                <a:latin typeface="Arial" charset="0"/>
                <a:cs typeface="Arial" charset="0"/>
              </a:rPr>
              <a:t>английский язык </a:t>
            </a:r>
            <a:r>
              <a:rPr lang="ru-RU" sz="3200" smtClean="0">
                <a:latin typeface="Arial" charset="0"/>
                <a:cs typeface="Arial" charset="0"/>
              </a:rPr>
              <a:t>– из них половина студентов изучают второй язык – </a:t>
            </a:r>
            <a:r>
              <a:rPr lang="ru-RU" sz="3200" b="1" smtClean="0">
                <a:latin typeface="Arial" charset="0"/>
                <a:cs typeface="Arial" charset="0"/>
              </a:rPr>
              <a:t>китайский +</a:t>
            </a:r>
          </a:p>
          <a:p>
            <a:endParaRPr lang="ru-RU" smtClean="0"/>
          </a:p>
        </p:txBody>
      </p:sp>
      <p:pic>
        <p:nvPicPr>
          <p:cNvPr id="16387" name="Рисунок 3" descr="германия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3571875"/>
            <a:ext cx="10001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великобритания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2925" y="4643438"/>
            <a:ext cx="9810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5" descr="итай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5143500"/>
            <a:ext cx="9636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Набор на ОСП</a:t>
            </a:r>
            <a:endParaRPr lang="de-DE" smtClean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1844825"/>
          <a:ext cx="8352928" cy="501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5" name="Рисунок 7" descr="итай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13" y="4429125"/>
            <a:ext cx="714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8" descr="германия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3" y="4429125"/>
            <a:ext cx="78581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9" descr="великобритания.bmp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75" y="2428875"/>
            <a:ext cx="838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0" descr="великобритания.bmp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8" y="2143125"/>
            <a:ext cx="838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1" descr="великобритания.bmp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3875" y="4357688"/>
            <a:ext cx="838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12" descr="РФ.bmp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3063" y="2786063"/>
            <a:ext cx="642937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Выпускники ОСП ЮИ СФУ </a:t>
            </a:r>
            <a:r>
              <a:rPr lang="ru-RU" sz="5400" dirty="0" smtClean="0">
                <a:solidFill>
                  <a:schemeClr val="tx1"/>
                </a:solidFill>
                <a:cs typeface="Arial" pitchFamily="34" charset="0"/>
              </a:rPr>
              <a:t>получают </a:t>
            </a:r>
            <a:r>
              <a:rPr lang="ru-RU" sz="5400" b="1" dirty="0" smtClean="0">
                <a:solidFill>
                  <a:schemeClr val="tx1"/>
                </a:solidFill>
                <a:cs typeface="Arial" pitchFamily="34" charset="0"/>
              </a:rPr>
              <a:t>два диплома</a:t>
            </a:r>
            <a:r>
              <a:rPr lang="ru-RU" sz="5400" dirty="0" smtClean="0">
                <a:solidFill>
                  <a:schemeClr val="tx1"/>
                </a:solidFill>
                <a:cs typeface="Arial" pitchFamily="34" charset="0"/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9500"/>
            <a:ext cx="8218488" cy="39751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742950" indent="-742950" algn="just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Диплом юриста</a:t>
            </a:r>
          </a:p>
          <a:p>
            <a:pPr marL="742950" indent="-742950" algn="just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Диплом о дополнительной квалификации «Переводчик в сфере профессиональной коммуникации»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ОСП сегодня: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323850" y="692150"/>
            <a:ext cx="8605838" cy="6165850"/>
          </a:xfrm>
        </p:spPr>
        <p:txBody>
          <a:bodyPr/>
          <a:lstStyle/>
          <a:p>
            <a:endParaRPr lang="ru-RU" b="1" smtClean="0"/>
          </a:p>
          <a:p>
            <a:endParaRPr lang="ru-RU" b="1" smtClean="0"/>
          </a:p>
          <a:p>
            <a:r>
              <a:rPr lang="ru-RU" b="1" smtClean="0"/>
              <a:t>12 студентов </a:t>
            </a:r>
            <a:r>
              <a:rPr lang="ru-RU" smtClean="0"/>
              <a:t>обучаются в университете </a:t>
            </a:r>
            <a:r>
              <a:rPr lang="ru-RU" i="1" smtClean="0"/>
              <a:t>Пассау (ФРГ)</a:t>
            </a:r>
            <a:endParaRPr lang="ru-RU" sz="3600" b="1" i="1" smtClean="0"/>
          </a:p>
          <a:p>
            <a:r>
              <a:rPr lang="ru-RU" b="1" smtClean="0"/>
              <a:t>1 студентка </a:t>
            </a:r>
            <a:r>
              <a:rPr lang="ru-RU" smtClean="0"/>
              <a:t>обучается в университете </a:t>
            </a:r>
            <a:r>
              <a:rPr lang="ru-RU" i="1" smtClean="0"/>
              <a:t>США</a:t>
            </a:r>
          </a:p>
          <a:p>
            <a:r>
              <a:rPr lang="ru-RU" b="1" smtClean="0"/>
              <a:t>3 студента </a:t>
            </a:r>
            <a:r>
              <a:rPr lang="ru-RU" smtClean="0"/>
              <a:t>обучаются </a:t>
            </a:r>
            <a:r>
              <a:rPr lang="ru-RU" i="1" smtClean="0"/>
              <a:t>в Карловом университете г. Прага (Чехия)</a:t>
            </a:r>
          </a:p>
          <a:p>
            <a:r>
              <a:rPr lang="ru-RU" b="1" smtClean="0"/>
              <a:t>24 выпускника </a:t>
            </a:r>
            <a:r>
              <a:rPr lang="ru-RU" smtClean="0"/>
              <a:t>получили степень </a:t>
            </a:r>
            <a:r>
              <a:rPr lang="ru-RU" i="1" smtClean="0"/>
              <a:t>магистра права</a:t>
            </a:r>
          </a:p>
          <a:p>
            <a:pPr>
              <a:buFont typeface="Wingdings 2" pitchFamily="18" charset="2"/>
              <a:buNone/>
            </a:pPr>
            <a:r>
              <a:rPr lang="ru-RU" i="1" smtClean="0"/>
              <a:t>в европейских университетах</a:t>
            </a:r>
          </a:p>
          <a:p>
            <a:r>
              <a:rPr lang="ru-RU" b="1" smtClean="0"/>
              <a:t>3 выпускника </a:t>
            </a:r>
            <a:r>
              <a:rPr lang="ru-RU" smtClean="0"/>
              <a:t>в Германии заканчивают написание работы для защиты степени </a:t>
            </a:r>
            <a:r>
              <a:rPr lang="ru-RU" i="1" smtClean="0"/>
              <a:t>доктора права, двое уже защитили докторскую диссертацию.</a:t>
            </a:r>
          </a:p>
        </p:txBody>
      </p:sp>
      <p:pic>
        <p:nvPicPr>
          <p:cNvPr id="22531" name="Рисунок 3" descr="германия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1928813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 descr="сша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2788" y="2857500"/>
            <a:ext cx="8112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чехия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8975" y="3643313"/>
            <a:ext cx="8350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6" descr="евро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1013" y="4286250"/>
            <a:ext cx="1042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7" descr="германия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5357813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58175" cy="785813"/>
          </a:xfrm>
        </p:spPr>
        <p:txBody>
          <a:bodyPr/>
          <a:lstStyle/>
          <a:p>
            <a:r>
              <a:rPr lang="ru-RU" sz="1600" b="1" i="1" smtClean="0">
                <a:solidFill>
                  <a:srgbClr val="00B0F0"/>
                </a:solidFill>
              </a:rPr>
              <a:t/>
            </a:r>
            <a:br>
              <a:rPr lang="ru-RU" sz="1600" b="1" i="1" smtClean="0">
                <a:solidFill>
                  <a:srgbClr val="00B0F0"/>
                </a:solidFill>
              </a:rPr>
            </a:br>
            <a:endParaRPr lang="ru-RU" sz="1600" i="1" smtClean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3500" dirty="0" smtClean="0">
              <a:solidFill>
                <a:schemeClr val="tx2"/>
              </a:solidFill>
              <a:latin typeface="Monotype Corsiva" pitchFamily="66" charset="0"/>
              <a:ea typeface="+mj-ea"/>
              <a:cs typeface="+mj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3500" dirty="0" smtClean="0">
              <a:solidFill>
                <a:schemeClr val="tx2"/>
              </a:solidFill>
              <a:latin typeface="Monotype Corsiva" pitchFamily="66" charset="0"/>
              <a:ea typeface="+mj-ea"/>
              <a:cs typeface="+mj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500" dirty="0" smtClean="0">
              <a:solidFill>
                <a:schemeClr val="tx2"/>
              </a:solidFill>
              <a:latin typeface="Monotype Corsiva" pitchFamily="66" charset="0"/>
              <a:ea typeface="+mj-ea"/>
              <a:cs typeface="+mj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latin typeface="Arial" pitchFamily="34" charset="0"/>
                <a:ea typeface="+mj-ea"/>
                <a:cs typeface="Arial" pitchFamily="34" charset="0"/>
              </a:rPr>
              <a:t>С момента создания </a:t>
            </a: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ОСП в 1998г</a:t>
            </a:r>
            <a:r>
              <a:rPr lang="ru-RU" sz="4400" b="1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4400" dirty="0" smtClean="0">
                <a:latin typeface="Arial" pitchFamily="34" charset="0"/>
                <a:ea typeface="+mj-ea"/>
                <a:cs typeface="Arial" pitchFamily="34" charset="0"/>
              </a:rPr>
              <a:t>в </a:t>
            </a:r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Германии, Нидерландах, США, Чехии, Финляндии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latin typeface="Arial" pitchFamily="34" charset="0"/>
                <a:ea typeface="+mj-ea"/>
                <a:cs typeface="Arial" pitchFamily="34" charset="0"/>
              </a:rPr>
              <a:t>прошли обучение более 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240 студентов</a:t>
            </a:r>
          </a:p>
        </p:txBody>
      </p:sp>
      <p:pic>
        <p:nvPicPr>
          <p:cNvPr id="24579" name="Рисунок 3" descr="великобритания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285875"/>
            <a:ext cx="13906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германия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1285875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 descr="евро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5389563"/>
            <a:ext cx="2143125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6" descr="чехия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1285875"/>
            <a:ext cx="13525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7" descr="нидерланды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214438"/>
            <a:ext cx="1390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8" descr="итай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542925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Рисунок 9" descr="сша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50" y="5572125"/>
            <a:ext cx="18938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z="6000" smtClean="0"/>
              <a:t>Наши студенты </a:t>
            </a:r>
            <a:endParaRPr lang="de-DE" sz="6000" smtClean="0"/>
          </a:p>
        </p:txBody>
      </p:sp>
      <p:pic>
        <p:nvPicPr>
          <p:cNvPr id="26626" name="Picture 2" descr="D:\День открытых дверей\Todesstrafe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4365625"/>
            <a:ext cx="3543300" cy="2492375"/>
          </a:xfrm>
        </p:spPr>
      </p:pic>
      <p:pic>
        <p:nvPicPr>
          <p:cNvPr id="26627" name="Picture 5" descr="D:\День открытых дверей\Todesstrafe 2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r="32899"/>
          <a:stretch>
            <a:fillRect/>
          </a:stretch>
        </p:blipFill>
        <p:spPr>
          <a:xfrm>
            <a:off x="5795963" y="1412875"/>
            <a:ext cx="2709862" cy="2711450"/>
          </a:xfrm>
        </p:spPr>
      </p:pic>
      <p:pic>
        <p:nvPicPr>
          <p:cNvPr id="26628" name="Picture 7" descr="D:\День открытых дверей\10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989138"/>
            <a:ext cx="16113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15" descr="Jesep 2010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179888"/>
            <a:ext cx="40767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16" descr="P109056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613" y="1844675"/>
            <a:ext cx="3384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17" descr="германия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18" descr="великобритания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162675"/>
            <a:ext cx="13906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19" descr="великобритания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53350" y="0"/>
            <a:ext cx="13906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Рисунок 20" descr="итай.bmp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25" y="6000750"/>
            <a:ext cx="1285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Jesep 2010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642938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:\День открытых дверей\Todesstrafe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571500"/>
            <a:ext cx="8407400" cy="5643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199</Words>
  <Application>Microsoft Office PowerPoint</Application>
  <PresentationFormat>Экран (4:3)</PresentationFormat>
  <Paragraphs>49</Paragraphs>
  <Slides>19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ОТДЕЛЕНИЕ СРАВНИТЕЛЬНОГО ПРАВОВЕДЕНИЯ</vt:lpstr>
      <vt:lpstr>Отделение сравнительного правоведения ЮИ СФУ</vt:lpstr>
      <vt:lpstr>Набор на ОСП</vt:lpstr>
      <vt:lpstr>Выпускники ОСП ЮИ СФУ получают два диплома:</vt:lpstr>
      <vt:lpstr>ОСП сегодня:</vt:lpstr>
      <vt:lpstr> </vt:lpstr>
      <vt:lpstr>Наши студенты </vt:lpstr>
      <vt:lpstr>Слайд 8</vt:lpstr>
      <vt:lpstr>Слайд 9</vt:lpstr>
      <vt:lpstr>Слайд 10</vt:lpstr>
      <vt:lpstr>Конкурс имени Ф. Джессопа</vt:lpstr>
      <vt:lpstr>Слайд 12</vt:lpstr>
      <vt:lpstr>Немецкое отделение ОСП</vt:lpstr>
      <vt:lpstr>Слайд 14</vt:lpstr>
      <vt:lpstr>Слайд 15</vt:lpstr>
      <vt:lpstr>ОСП в Китае 2012</vt:lpstr>
      <vt:lpstr>Слайд 17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Мишина Ирина Дмитриевна</dc:creator>
  <cp:lastModifiedBy>Mishina</cp:lastModifiedBy>
  <cp:revision>32</cp:revision>
  <dcterms:created xsi:type="dcterms:W3CDTF">2010-03-24T09:42:38Z</dcterms:created>
  <dcterms:modified xsi:type="dcterms:W3CDTF">2014-03-29T02:19:13Z</dcterms:modified>
</cp:coreProperties>
</file>